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sldIdLst>
    <p:sldId id="270" r:id="rId2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2060"/>
    <a:srgbClr val="FF33CC"/>
    <a:srgbClr val="59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4" autoAdjust="0"/>
    <p:restoredTop sz="94660"/>
  </p:normalViewPr>
  <p:slideViewPr>
    <p:cSldViewPr snapToGrid="0">
      <p:cViewPr>
        <p:scale>
          <a:sx n="66" d="100"/>
          <a:sy n="66" d="100"/>
        </p:scale>
        <p:origin x="2424" y="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1" tIns="48305" rIns="96611" bIns="4830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1" tIns="48305" rIns="96611" bIns="48305" rtlCol="0"/>
          <a:lstStyle>
            <a:lvl1pPr algn="r">
              <a:defRPr sz="1300"/>
            </a:lvl1pPr>
          </a:lstStyle>
          <a:p>
            <a:fld id="{E4EAA535-4528-4780-B79D-34CEC93E4DE7}" type="datetimeFigureOut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83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1" tIns="48305" rIns="96611" bIns="483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1" tIns="48305" rIns="96611" bIns="483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1" tIns="48305" rIns="96611" bIns="4830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1" tIns="48305" rIns="96611" bIns="48305" rtlCol="0" anchor="b"/>
          <a:lstStyle>
            <a:lvl1pPr algn="r">
              <a:defRPr sz="1300"/>
            </a:lvl1pPr>
          </a:lstStyle>
          <a:p>
            <a:fld id="{BE94F8C8-C41D-4B4A-86CF-046D64B262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85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D75BE-48D2-4739-B388-1D78BF7FE64F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6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33FF8-66D5-4B1E-91E4-2589C83C8008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97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200D-572E-4E6E-85BC-ADAE95B45E03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83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AB52E-E7CE-4AFB-8CB2-2CCC6C07DE20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02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64823-49C6-41AE-8A9C-55D6BB0C51A4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154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B6AB-08B0-4EBD-AD5E-F835F9C6AF1E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31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189B-4B2F-4B7D-9697-DDB1CFB08EB3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18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53071-522B-4845-AD93-5505B473947F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61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53A0-709E-4E67-BEAC-6A3B7EC14572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81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5B1F3-21F2-4DF7-B4B3-99550079558C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98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002C0-D9A8-4F74-8C2D-1C8C645D57EA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94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C398-058E-46F6-8727-910EDCD903C8}" type="datetime1">
              <a:rPr kumimoji="1" lang="ja-JP" altLang="en-US" smtClean="0"/>
              <a:t>2022/3/5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DE945-48DE-4C61-A8EA-68EBD2CC3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1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88069DB-2017-46C1-9C42-C6FF3800D572}"/>
              </a:ext>
            </a:extLst>
          </p:cNvPr>
          <p:cNvSpPr/>
          <p:nvPr/>
        </p:nvSpPr>
        <p:spPr>
          <a:xfrm>
            <a:off x="-596" y="0"/>
            <a:ext cx="6858596" cy="431980"/>
          </a:xfrm>
          <a:prstGeom prst="rect">
            <a:avLst/>
          </a:prstGeom>
          <a:solidFill>
            <a:srgbClr val="00206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58DAF5D-9DFA-4898-B538-CF5408FAFCD8}"/>
              </a:ext>
            </a:extLst>
          </p:cNvPr>
          <p:cNvSpPr/>
          <p:nvPr/>
        </p:nvSpPr>
        <p:spPr>
          <a:xfrm>
            <a:off x="0" y="9771648"/>
            <a:ext cx="6858000" cy="16085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65456D2-BB8F-48C3-B608-DBBE39DC671C}"/>
              </a:ext>
            </a:extLst>
          </p:cNvPr>
          <p:cNvSpPr/>
          <p:nvPr/>
        </p:nvSpPr>
        <p:spPr>
          <a:xfrm>
            <a:off x="4419600" y="9771649"/>
            <a:ext cx="2428236" cy="149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900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© 2022 JUFA Tokyo All Rights Reserved</a:t>
            </a:r>
            <a:endParaRPr lang="ja-JP" altLang="en-US" sz="900" i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3B2AE26-D97F-4594-98A2-BF27CF1E3F84}"/>
              </a:ext>
            </a:extLst>
          </p:cNvPr>
          <p:cNvSpPr/>
          <p:nvPr/>
        </p:nvSpPr>
        <p:spPr>
          <a:xfrm>
            <a:off x="-905" y="1562675"/>
            <a:ext cx="6426209" cy="50800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53F5BBAD-C2BC-483C-B67A-ABC2830B5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99611"/>
              </p:ext>
            </p:extLst>
          </p:nvPr>
        </p:nvGraphicFramePr>
        <p:xfrm>
          <a:off x="-902" y="1298533"/>
          <a:ext cx="6426205" cy="34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6205">
                  <a:extLst>
                    <a:ext uri="{9D8B030D-6E8A-4147-A177-3AD203B41FA5}">
                      <a16:colId xmlns:a16="http://schemas.microsoft.com/office/drawing/2014/main" val="2118204928"/>
                    </a:ext>
                  </a:extLst>
                </a:gridCol>
              </a:tblGrid>
              <a:tr h="3482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１．会場アクセス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684335"/>
                  </a:ext>
                </a:extLst>
              </a:tr>
            </a:tbl>
          </a:graphicData>
        </a:graphic>
      </p:graphicFrame>
      <p:pic>
        <p:nvPicPr>
          <p:cNvPr id="26" name="図 25" descr="プレート, 挿絵 が含まれている画像&#10;&#10;自動的に生成された説明">
            <a:extLst>
              <a:ext uri="{FF2B5EF4-FFF2-40B4-BE49-F238E27FC236}">
                <a16:creationId xmlns:a16="http://schemas.microsoft.com/office/drawing/2014/main" id="{99328FE4-274A-4719-B662-58E4D6DEC7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91" b="97107" l="4968" r="95464">
                        <a14:foregroundMark x1="14471" y1="45455" x2="14687" y2="33471"/>
                        <a14:foregroundMark x1="53132" y1="45455" x2="53564" y2="39669"/>
                        <a14:foregroundMark x1="6263" y1="48347" x2="4968" y2="47521"/>
                        <a14:foregroundMark x1="70194" y1="54959" x2="75594" y2="57851"/>
                        <a14:foregroundMark x1="86393" y1="58678" x2="91145" y2="44215"/>
                        <a14:foregroundMark x1="80994" y1="39669" x2="80562" y2="38843"/>
                        <a14:foregroundMark x1="95680" y1="54545" x2="95680" y2="58678"/>
                        <a14:foregroundMark x1="82937" y1="79752" x2="82937" y2="82231"/>
                        <a14:foregroundMark x1="66307" y1="82645" x2="64795" y2="76446"/>
                        <a14:foregroundMark x1="43197" y1="81818" x2="43413" y2="85124"/>
                        <a14:foregroundMark x1="33477" y1="82231" x2="32829" y2="78099"/>
                        <a14:foregroundMark x1="11231" y1="78926" x2="11663" y2="81405"/>
                        <a14:foregroundMark x1="64795" y1="97107" x2="64795" y2="971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817" y="14885"/>
            <a:ext cx="784365" cy="409971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C009740-7DAB-481A-A993-A260ECAC68DA}"/>
              </a:ext>
            </a:extLst>
          </p:cNvPr>
          <p:cNvSpPr/>
          <p:nvPr/>
        </p:nvSpPr>
        <p:spPr>
          <a:xfrm>
            <a:off x="0" y="436880"/>
            <a:ext cx="6858000" cy="807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日程：　〇月〇日（〇）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会場：　〇〇〇〇〇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運営：　〇〇大学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57EBBA-875C-460F-9B20-B393242616FD}"/>
              </a:ext>
            </a:extLst>
          </p:cNvPr>
          <p:cNvSpPr/>
          <p:nvPr/>
        </p:nvSpPr>
        <p:spPr>
          <a:xfrm>
            <a:off x="0" y="1629577"/>
            <a:ext cx="6858000" cy="745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 〇〇〇〇〇〇〇〇〇〇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 〇〇〇〇〇〇〇〇〇〇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 〇〇〇〇〇〇〇〇〇〇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E39E120-33FF-4208-8A26-A1405230FF72}"/>
              </a:ext>
            </a:extLst>
          </p:cNvPr>
          <p:cNvSpPr/>
          <p:nvPr/>
        </p:nvSpPr>
        <p:spPr>
          <a:xfrm>
            <a:off x="-6350000" y="493335"/>
            <a:ext cx="6172200" cy="8077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派遣審判員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の方向けの情報を記載してください</a:t>
            </a:r>
            <a:endParaRPr kumimoji="1"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（来場チーム向けではありません）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D217BAB-8CA5-4FDB-BC4E-233925AC5DD5}"/>
              </a:ext>
            </a:extLst>
          </p:cNvPr>
          <p:cNvSpPr/>
          <p:nvPr/>
        </p:nvSpPr>
        <p:spPr>
          <a:xfrm>
            <a:off x="-905" y="2669198"/>
            <a:ext cx="6426209" cy="50800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2" name="表 31">
            <a:extLst>
              <a:ext uri="{FF2B5EF4-FFF2-40B4-BE49-F238E27FC236}">
                <a16:creationId xmlns:a16="http://schemas.microsoft.com/office/drawing/2014/main" id="{0651BD37-A5E9-4745-A16C-241346989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522274"/>
              </p:ext>
            </p:extLst>
          </p:nvPr>
        </p:nvGraphicFramePr>
        <p:xfrm>
          <a:off x="-902" y="2405056"/>
          <a:ext cx="6426205" cy="34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6205">
                  <a:extLst>
                    <a:ext uri="{9D8B030D-6E8A-4147-A177-3AD203B41FA5}">
                      <a16:colId xmlns:a16="http://schemas.microsoft.com/office/drawing/2014/main" val="2118204928"/>
                    </a:ext>
                  </a:extLst>
                </a:gridCol>
              </a:tblGrid>
              <a:tr h="3482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２．駐車場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684335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644C788-B77C-44D4-9435-2B83C175F540}"/>
              </a:ext>
            </a:extLst>
          </p:cNvPr>
          <p:cNvSpPr/>
          <p:nvPr/>
        </p:nvSpPr>
        <p:spPr>
          <a:xfrm>
            <a:off x="0" y="2736100"/>
            <a:ext cx="6858000" cy="1029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　あり（無料、事前申請不要）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　あり（無料、事前申請必要：〇月〇日（〇）〇時までにメールで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車種・ナンバー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をご連絡ください　</a:t>
            </a: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連絡先は６．参照）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　あり（有料）</a:t>
            </a:r>
            <a:endParaRPr kumimoji="1"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　なし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5EEEFA7A-CC24-4540-AFC5-D6C426A3E6D0}"/>
              </a:ext>
            </a:extLst>
          </p:cNvPr>
          <p:cNvSpPr/>
          <p:nvPr/>
        </p:nvSpPr>
        <p:spPr>
          <a:xfrm>
            <a:off x="-4595150" y="1762837"/>
            <a:ext cx="4417349" cy="4791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一般的な会場アクセスを記入　→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E724056-4BE8-423A-BE4F-27FFAC6A87D7}"/>
              </a:ext>
            </a:extLst>
          </p:cNvPr>
          <p:cNvSpPr/>
          <p:nvPr/>
        </p:nvSpPr>
        <p:spPr>
          <a:xfrm>
            <a:off x="6985000" y="431980"/>
            <a:ext cx="4953000" cy="4791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集合時間、キックオフ時間は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記載不要</a:t>
            </a:r>
            <a:endParaRPr kumimoji="1"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6316352-6B92-4D0A-9B9D-39815C73E9D8}"/>
              </a:ext>
            </a:extLst>
          </p:cNvPr>
          <p:cNvSpPr/>
          <p:nvPr/>
        </p:nvSpPr>
        <p:spPr>
          <a:xfrm>
            <a:off x="6985000" y="9426803"/>
            <a:ext cx="5054600" cy="4791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.pptx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のまま提出（</a:t>
            </a:r>
            <a:r>
              <a:rPr kumimoji="1"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PDF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出力しない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291FE6C8-9548-447E-A53D-CD9BF94D5447}"/>
              </a:ext>
            </a:extLst>
          </p:cNvPr>
          <p:cNvSpPr/>
          <p:nvPr/>
        </p:nvSpPr>
        <p:spPr>
          <a:xfrm>
            <a:off x="6985000" y="2761068"/>
            <a:ext cx="6197600" cy="10859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事前申請制の場合</a:t>
            </a:r>
            <a:r>
              <a:rPr kumimoji="1" lang="en-US" altLang="ja-JP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日前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または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前日まで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の申請制でお願いします。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日前以前に連絡必須であれば「駐車場なし」と記載してください。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238916B-0FEE-48CC-A334-BD6FC0694890}"/>
              </a:ext>
            </a:extLst>
          </p:cNvPr>
          <p:cNvSpPr/>
          <p:nvPr/>
        </p:nvSpPr>
        <p:spPr>
          <a:xfrm>
            <a:off x="0" y="4072654"/>
            <a:ext cx="6426209" cy="50800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4921F129-6AE1-4AEF-B665-EFDB2571F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157208"/>
              </p:ext>
            </p:extLst>
          </p:nvPr>
        </p:nvGraphicFramePr>
        <p:xfrm>
          <a:off x="3" y="3808512"/>
          <a:ext cx="6426205" cy="34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6205">
                  <a:extLst>
                    <a:ext uri="{9D8B030D-6E8A-4147-A177-3AD203B41FA5}">
                      <a16:colId xmlns:a16="http://schemas.microsoft.com/office/drawing/2014/main" val="2118204928"/>
                    </a:ext>
                  </a:extLst>
                </a:gridCol>
              </a:tblGrid>
              <a:tr h="3482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３．審判控室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684335"/>
                  </a:ext>
                </a:extLst>
              </a:tr>
            </a:tbl>
          </a:graphicData>
        </a:graphic>
      </p:graphicFrame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6BB446D-46A9-478D-B67E-8C4F7424279B}"/>
              </a:ext>
            </a:extLst>
          </p:cNvPr>
          <p:cNvSpPr/>
          <p:nvPr/>
        </p:nvSpPr>
        <p:spPr>
          <a:xfrm>
            <a:off x="905" y="4139556"/>
            <a:ext cx="6858000" cy="548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審判専用の控室　　・　　他者も利用する更衣室　　・　　屋外に審判用スペースを設置　　・　　専用スペースなし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9CFE327B-920E-4239-87FD-4CC05B5C0D58}"/>
              </a:ext>
            </a:extLst>
          </p:cNvPr>
          <p:cNvSpPr/>
          <p:nvPr/>
        </p:nvSpPr>
        <p:spPr>
          <a:xfrm>
            <a:off x="60959" y="4266538"/>
            <a:ext cx="1132839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1D4EE121-9147-407A-9144-20932B4C4567}"/>
              </a:ext>
            </a:extLst>
          </p:cNvPr>
          <p:cNvSpPr/>
          <p:nvPr/>
        </p:nvSpPr>
        <p:spPr>
          <a:xfrm>
            <a:off x="1402079" y="4266538"/>
            <a:ext cx="1440181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5D643D1C-E9DF-4365-8DEB-518E7FDC8FD8}"/>
              </a:ext>
            </a:extLst>
          </p:cNvPr>
          <p:cNvSpPr/>
          <p:nvPr/>
        </p:nvSpPr>
        <p:spPr>
          <a:xfrm>
            <a:off x="3053081" y="4266538"/>
            <a:ext cx="1813559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675722E1-1A33-422B-96D2-73432AF5444F}"/>
              </a:ext>
            </a:extLst>
          </p:cNvPr>
          <p:cNvSpPr/>
          <p:nvPr/>
        </p:nvSpPr>
        <p:spPr>
          <a:xfrm>
            <a:off x="5044441" y="4261043"/>
            <a:ext cx="1132839" cy="355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FD4CF9D-444C-4CA3-9C63-B97DBE9D55D4}"/>
              </a:ext>
            </a:extLst>
          </p:cNvPr>
          <p:cNvSpPr/>
          <p:nvPr/>
        </p:nvSpPr>
        <p:spPr>
          <a:xfrm>
            <a:off x="-3514460" y="4216192"/>
            <a:ext cx="3306179" cy="4791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該当しない〇を消す　→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B794986-F861-43B0-8CA0-F6A9B5E40F83}"/>
              </a:ext>
            </a:extLst>
          </p:cNvPr>
          <p:cNvSpPr/>
          <p:nvPr/>
        </p:nvSpPr>
        <p:spPr>
          <a:xfrm>
            <a:off x="-3" y="4959531"/>
            <a:ext cx="6426209" cy="50800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1" name="表 40">
            <a:extLst>
              <a:ext uri="{FF2B5EF4-FFF2-40B4-BE49-F238E27FC236}">
                <a16:creationId xmlns:a16="http://schemas.microsoft.com/office/drawing/2014/main" id="{36E6D956-2E6C-4C94-87C5-26AE233E3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62122"/>
              </p:ext>
            </p:extLst>
          </p:nvPr>
        </p:nvGraphicFramePr>
        <p:xfrm>
          <a:off x="0" y="4695389"/>
          <a:ext cx="6426205" cy="34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6205">
                  <a:extLst>
                    <a:ext uri="{9D8B030D-6E8A-4147-A177-3AD203B41FA5}">
                      <a16:colId xmlns:a16="http://schemas.microsoft.com/office/drawing/2014/main" val="2118204928"/>
                    </a:ext>
                  </a:extLst>
                </a:gridCol>
              </a:tblGrid>
              <a:tr h="3482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４．会場マップ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684335"/>
                  </a:ext>
                </a:extLst>
              </a:tr>
            </a:tbl>
          </a:graphicData>
        </a:graphic>
      </p:graphicFrame>
      <p:pic>
        <p:nvPicPr>
          <p:cNvPr id="4" name="図 3">
            <a:extLst>
              <a:ext uri="{FF2B5EF4-FFF2-40B4-BE49-F238E27FC236}">
                <a16:creationId xmlns:a16="http://schemas.microsoft.com/office/drawing/2014/main" id="{C5D66B1B-DEB2-4436-BF8C-210D13F3B26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9" r="5066" b="7380"/>
          <a:stretch/>
        </p:blipFill>
        <p:spPr>
          <a:xfrm>
            <a:off x="60959" y="5019269"/>
            <a:ext cx="4175761" cy="2630117"/>
          </a:xfrm>
          <a:prstGeom prst="rect">
            <a:avLst/>
          </a:prstGeom>
        </p:spPr>
      </p:pic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528D2FDE-4E5F-413D-81E2-134C3BABCF44}"/>
              </a:ext>
            </a:extLst>
          </p:cNvPr>
          <p:cNvSpPr/>
          <p:nvPr/>
        </p:nvSpPr>
        <p:spPr>
          <a:xfrm>
            <a:off x="0" y="8961280"/>
            <a:ext cx="6426209" cy="50800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3" name="表 42">
            <a:extLst>
              <a:ext uri="{FF2B5EF4-FFF2-40B4-BE49-F238E27FC236}">
                <a16:creationId xmlns:a16="http://schemas.microsoft.com/office/drawing/2014/main" id="{FD044372-9C92-4CC0-98E8-9C8E7ED72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732467"/>
              </p:ext>
            </p:extLst>
          </p:nvPr>
        </p:nvGraphicFramePr>
        <p:xfrm>
          <a:off x="3" y="8697138"/>
          <a:ext cx="6426205" cy="34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6205">
                  <a:extLst>
                    <a:ext uri="{9D8B030D-6E8A-4147-A177-3AD203B41FA5}">
                      <a16:colId xmlns:a16="http://schemas.microsoft.com/office/drawing/2014/main" val="2118204928"/>
                    </a:ext>
                  </a:extLst>
                </a:gridCol>
              </a:tblGrid>
              <a:tr h="3482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６．当日の緊急連絡先　および　メール連絡先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684335"/>
                  </a:ext>
                </a:extLst>
              </a:tr>
            </a:tbl>
          </a:graphicData>
        </a:graphic>
      </p:graphicFrame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0A92250-4B3C-4AD0-89AE-E2DE9CE755EB}"/>
              </a:ext>
            </a:extLst>
          </p:cNvPr>
          <p:cNvSpPr/>
          <p:nvPr/>
        </p:nvSpPr>
        <p:spPr>
          <a:xfrm>
            <a:off x="65743" y="9100806"/>
            <a:ext cx="3362959" cy="269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運営学生リーダー　　〇〇　〇〇　　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000-0000-0000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BEEF039E-6253-4845-B5C3-A282BDF8F0CC}"/>
              </a:ext>
            </a:extLst>
          </p:cNvPr>
          <p:cNvSpPr/>
          <p:nvPr/>
        </p:nvSpPr>
        <p:spPr>
          <a:xfrm>
            <a:off x="65743" y="9436227"/>
            <a:ext cx="3362959" cy="2693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　　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@googlegroups.com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6DBA6E6A-CE17-40B8-A585-A8E01FFBEE22}"/>
              </a:ext>
            </a:extLst>
          </p:cNvPr>
          <p:cNvSpPr/>
          <p:nvPr/>
        </p:nvSpPr>
        <p:spPr>
          <a:xfrm>
            <a:off x="-6184157" y="8853645"/>
            <a:ext cx="6006356" cy="4791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当日の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運営学生リーダー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の連絡先を記載　→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BF55D5B-20CB-49C7-BF7B-830189F19BB7}"/>
              </a:ext>
            </a:extLst>
          </p:cNvPr>
          <p:cNvSpPr/>
          <p:nvPr/>
        </p:nvSpPr>
        <p:spPr>
          <a:xfrm>
            <a:off x="-6184157" y="9426803"/>
            <a:ext cx="6006356" cy="4791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メールアドレスは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メーリングリスト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のみ→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45ECE10-17DB-42D9-AEDD-10BD834D16FE}"/>
              </a:ext>
            </a:extLst>
          </p:cNvPr>
          <p:cNvSpPr/>
          <p:nvPr/>
        </p:nvSpPr>
        <p:spPr>
          <a:xfrm>
            <a:off x="0" y="8326447"/>
            <a:ext cx="6426209" cy="50800"/>
          </a:xfrm>
          <a:prstGeom prst="rect">
            <a:avLst/>
          </a:prstGeom>
          <a:solidFill>
            <a:srgbClr val="0020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8">
            <a:extLst>
              <a:ext uri="{FF2B5EF4-FFF2-40B4-BE49-F238E27FC236}">
                <a16:creationId xmlns:a16="http://schemas.microsoft.com/office/drawing/2014/main" id="{497C06FB-B1C3-4DFE-AAA3-7C176E02B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83972"/>
              </p:ext>
            </p:extLst>
          </p:nvPr>
        </p:nvGraphicFramePr>
        <p:xfrm>
          <a:off x="3" y="8062305"/>
          <a:ext cx="6426205" cy="34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6205">
                  <a:extLst>
                    <a:ext uri="{9D8B030D-6E8A-4147-A177-3AD203B41FA5}">
                      <a16:colId xmlns:a16="http://schemas.microsoft.com/office/drawing/2014/main" val="2118204928"/>
                    </a:ext>
                  </a:extLst>
                </a:gridCol>
              </a:tblGrid>
              <a:tr h="3482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５．注意事項・その他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684335"/>
                  </a:ext>
                </a:extLst>
              </a:tr>
            </a:tbl>
          </a:graphicData>
        </a:graphic>
      </p:graphicFrame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0B93B5B-4E4F-4D2A-BC25-C87F443D723B}"/>
              </a:ext>
            </a:extLst>
          </p:cNvPr>
          <p:cNvSpPr/>
          <p:nvPr/>
        </p:nvSpPr>
        <p:spPr>
          <a:xfrm>
            <a:off x="0" y="8387436"/>
            <a:ext cx="6858000" cy="1962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特にありません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C73B86D5-2C63-4D16-855E-FBDFEEC3EFEE}"/>
              </a:ext>
            </a:extLst>
          </p:cNvPr>
          <p:cNvSpPr/>
          <p:nvPr/>
        </p:nvSpPr>
        <p:spPr>
          <a:xfrm>
            <a:off x="-5351490" y="8280487"/>
            <a:ext cx="5173689" cy="4791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何かある場合は、記入してください　→</a:t>
            </a:r>
          </a:p>
        </p:txBody>
      </p:sp>
      <p:sp>
        <p:nvSpPr>
          <p:cNvPr id="3" name="星: 5 pt 2">
            <a:extLst>
              <a:ext uri="{FF2B5EF4-FFF2-40B4-BE49-F238E27FC236}">
                <a16:creationId xmlns:a16="http://schemas.microsoft.com/office/drawing/2014/main" id="{3D897804-EB43-407B-B223-D7F110DB7626}"/>
              </a:ext>
            </a:extLst>
          </p:cNvPr>
          <p:cNvSpPr/>
          <p:nvPr/>
        </p:nvSpPr>
        <p:spPr>
          <a:xfrm>
            <a:off x="5375147" y="5060042"/>
            <a:ext cx="362713" cy="323189"/>
          </a:xfrm>
          <a:prstGeom prst="star5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星: 5 pt 51">
            <a:extLst>
              <a:ext uri="{FF2B5EF4-FFF2-40B4-BE49-F238E27FC236}">
                <a16:creationId xmlns:a16="http://schemas.microsoft.com/office/drawing/2014/main" id="{820B0B7E-FD05-4115-B37A-C9660B266C6C}"/>
              </a:ext>
            </a:extLst>
          </p:cNvPr>
          <p:cNvSpPr/>
          <p:nvPr/>
        </p:nvSpPr>
        <p:spPr>
          <a:xfrm>
            <a:off x="5375147" y="5412813"/>
            <a:ext cx="362713" cy="323189"/>
          </a:xfrm>
          <a:prstGeom prst="star5">
            <a:avLst/>
          </a:prstGeom>
          <a:solidFill>
            <a:srgbClr val="FFFF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47C24730-C398-4B75-9F9E-2ED1A49453D7}"/>
              </a:ext>
            </a:extLst>
          </p:cNvPr>
          <p:cNvSpPr/>
          <p:nvPr/>
        </p:nvSpPr>
        <p:spPr>
          <a:xfrm>
            <a:off x="5661657" y="5133057"/>
            <a:ext cx="1186181" cy="181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MCM</a:t>
            </a:r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実施場所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9847458-E9F3-434B-A6F5-33C97CD249ED}"/>
              </a:ext>
            </a:extLst>
          </p:cNvPr>
          <p:cNvSpPr/>
          <p:nvPr/>
        </p:nvSpPr>
        <p:spPr>
          <a:xfrm>
            <a:off x="5661656" y="5482174"/>
            <a:ext cx="1186181" cy="181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：審判控室</a:t>
            </a:r>
          </a:p>
        </p:txBody>
      </p:sp>
      <p:sp>
        <p:nvSpPr>
          <p:cNvPr id="55" name="星: 5 pt 54">
            <a:extLst>
              <a:ext uri="{FF2B5EF4-FFF2-40B4-BE49-F238E27FC236}">
                <a16:creationId xmlns:a16="http://schemas.microsoft.com/office/drawing/2014/main" id="{4A1974B3-C7EC-4839-8D9E-62BBC32B2688}"/>
              </a:ext>
            </a:extLst>
          </p:cNvPr>
          <p:cNvSpPr/>
          <p:nvPr/>
        </p:nvSpPr>
        <p:spPr>
          <a:xfrm>
            <a:off x="1854706" y="6227563"/>
            <a:ext cx="362713" cy="323189"/>
          </a:xfrm>
          <a:prstGeom prst="star5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星: 5 pt 55">
            <a:extLst>
              <a:ext uri="{FF2B5EF4-FFF2-40B4-BE49-F238E27FC236}">
                <a16:creationId xmlns:a16="http://schemas.microsoft.com/office/drawing/2014/main" id="{5A58D01F-F8AE-4E11-AC50-EDCF5A1B2578}"/>
              </a:ext>
            </a:extLst>
          </p:cNvPr>
          <p:cNvSpPr/>
          <p:nvPr/>
        </p:nvSpPr>
        <p:spPr>
          <a:xfrm>
            <a:off x="1226815" y="6671413"/>
            <a:ext cx="362713" cy="323189"/>
          </a:xfrm>
          <a:prstGeom prst="star5">
            <a:avLst/>
          </a:prstGeom>
          <a:solidFill>
            <a:srgbClr val="FFFF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99187EF6-6DF4-4F3C-A64E-116B2EC8AC72}"/>
              </a:ext>
            </a:extLst>
          </p:cNvPr>
          <p:cNvSpPr/>
          <p:nvPr/>
        </p:nvSpPr>
        <p:spPr>
          <a:xfrm>
            <a:off x="-6380481" y="4201237"/>
            <a:ext cx="6172200" cy="5390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</a:t>
            </a:r>
            <a:r>
              <a: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しない</a:t>
            </a:r>
            <a:r>
              <a: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を消す（文字は消さない）　→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3CC9F618-653D-4444-99DE-30F975DE2EED}"/>
              </a:ext>
            </a:extLst>
          </p:cNvPr>
          <p:cNvSpPr/>
          <p:nvPr/>
        </p:nvSpPr>
        <p:spPr>
          <a:xfrm>
            <a:off x="-4384042" y="5272743"/>
            <a:ext cx="4175761" cy="5390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初めて来場される方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にわかるようなマップを添付（</a:t>
            </a:r>
            <a:r>
              <a:rPr kumimoji="1"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Google</a:t>
            </a:r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マップのスクリーンショット可）→</a:t>
            </a:r>
          </a:p>
        </p:txBody>
      </p:sp>
      <p:sp>
        <p:nvSpPr>
          <p:cNvPr id="60" name="星: 5 pt 59">
            <a:extLst>
              <a:ext uri="{FF2B5EF4-FFF2-40B4-BE49-F238E27FC236}">
                <a16:creationId xmlns:a16="http://schemas.microsoft.com/office/drawing/2014/main" id="{2088F0EC-7869-42D5-981F-C03070E1251D}"/>
              </a:ext>
            </a:extLst>
          </p:cNvPr>
          <p:cNvSpPr/>
          <p:nvPr/>
        </p:nvSpPr>
        <p:spPr>
          <a:xfrm>
            <a:off x="-703325" y="6106038"/>
            <a:ext cx="362713" cy="323189"/>
          </a:xfrm>
          <a:prstGeom prst="star5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星: 5 pt 60">
            <a:extLst>
              <a:ext uri="{FF2B5EF4-FFF2-40B4-BE49-F238E27FC236}">
                <a16:creationId xmlns:a16="http://schemas.microsoft.com/office/drawing/2014/main" id="{F5CD3CC9-5E8D-4A85-9981-4E5DCEDDB4D2}"/>
              </a:ext>
            </a:extLst>
          </p:cNvPr>
          <p:cNvSpPr/>
          <p:nvPr/>
        </p:nvSpPr>
        <p:spPr>
          <a:xfrm>
            <a:off x="-703325" y="6458809"/>
            <a:ext cx="362713" cy="323189"/>
          </a:xfrm>
          <a:prstGeom prst="star5">
            <a:avLst/>
          </a:prstGeom>
          <a:solidFill>
            <a:srgbClr val="FFFF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0DAD31E-F9C7-46B2-AF5D-16697E849746}"/>
              </a:ext>
            </a:extLst>
          </p:cNvPr>
          <p:cNvSpPr/>
          <p:nvPr/>
        </p:nvSpPr>
        <p:spPr>
          <a:xfrm>
            <a:off x="-3350517" y="6193878"/>
            <a:ext cx="2558031" cy="5390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この★を利用　→</a:t>
            </a:r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BB6A4343-80F3-4C89-8C44-EF9476DA6595}"/>
              </a:ext>
            </a:extLst>
          </p:cNvPr>
          <p:cNvSpPr/>
          <p:nvPr/>
        </p:nvSpPr>
        <p:spPr>
          <a:xfrm>
            <a:off x="25400" y="2823639"/>
            <a:ext cx="199025" cy="1868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BD7B1502-4B75-4B2D-BDAE-AFA92F66827A}"/>
              </a:ext>
            </a:extLst>
          </p:cNvPr>
          <p:cNvSpPr/>
          <p:nvPr/>
        </p:nvSpPr>
        <p:spPr>
          <a:xfrm>
            <a:off x="25399" y="3060277"/>
            <a:ext cx="199025" cy="1868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>
            <a:extLst>
              <a:ext uri="{FF2B5EF4-FFF2-40B4-BE49-F238E27FC236}">
                <a16:creationId xmlns:a16="http://schemas.microsoft.com/office/drawing/2014/main" id="{ADFA6CE5-B78F-4009-A1B0-469114C6CFB2}"/>
              </a:ext>
            </a:extLst>
          </p:cNvPr>
          <p:cNvSpPr/>
          <p:nvPr/>
        </p:nvSpPr>
        <p:spPr>
          <a:xfrm>
            <a:off x="25399" y="3291933"/>
            <a:ext cx="199025" cy="1868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3E2342FC-8390-4F20-A5EB-6168670AE958}"/>
              </a:ext>
            </a:extLst>
          </p:cNvPr>
          <p:cNvSpPr/>
          <p:nvPr/>
        </p:nvSpPr>
        <p:spPr>
          <a:xfrm>
            <a:off x="25398" y="3544910"/>
            <a:ext cx="199025" cy="1868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D2B46E6-B088-4245-8E41-90CC25638949}"/>
              </a:ext>
            </a:extLst>
          </p:cNvPr>
          <p:cNvSpPr/>
          <p:nvPr/>
        </p:nvSpPr>
        <p:spPr>
          <a:xfrm>
            <a:off x="-6380481" y="2990756"/>
            <a:ext cx="6172200" cy="53900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該当</a:t>
            </a:r>
            <a:r>
              <a: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しない</a:t>
            </a:r>
            <a:r>
              <a:rPr kumimoji="1"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”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を消す（文字は消さない）　→</a:t>
            </a:r>
          </a:p>
        </p:txBody>
      </p:sp>
    </p:spTree>
    <p:extLst>
      <p:ext uri="{BB962C8B-B14F-4D97-AF65-F5344CB8AC3E}">
        <p14:creationId xmlns:p14="http://schemas.microsoft.com/office/powerpoint/2010/main" val="428178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6106</TotalTime>
  <Words>307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矢ヶ崎 瞬</dc:creator>
  <cp:lastModifiedBy>矢ヶ崎 瞬</cp:lastModifiedBy>
  <cp:revision>391</cp:revision>
  <cp:lastPrinted>2021-09-03T06:01:10Z</cp:lastPrinted>
  <dcterms:created xsi:type="dcterms:W3CDTF">2021-02-04T01:30:37Z</dcterms:created>
  <dcterms:modified xsi:type="dcterms:W3CDTF">2022-03-05T10:55:31Z</dcterms:modified>
</cp:coreProperties>
</file>